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527" y="327493"/>
            <a:ext cx="45720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Resolution of Force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9144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force is resolved into two components along 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axes,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then called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rectangular components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For analytical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we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represent these components in one of two ways, using either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scalar notation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Cartesian vector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notation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527" y="1761760"/>
            <a:ext cx="5250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rectangular components of force F shown in Fig. a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found using the parallelogram law.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1115"/>
            <a:ext cx="384768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1727" y="3352800"/>
            <a:ext cx="5174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Instead of using the angle , however,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 can also be defined using a small “slope” triangle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shown in Fig. b. Since this triangle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shaded triangle are similar,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proportional length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sides gives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71" y="5109315"/>
            <a:ext cx="1269333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235" y="4992655"/>
            <a:ext cx="148266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93115"/>
            <a:ext cx="2404611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050125"/>
            <a:ext cx="2432520" cy="20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67945" y="336974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3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0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10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II- </a:t>
            </a:r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Resultant </a:t>
            </a:r>
            <a:r>
              <a:rPr lang="en-US" sz="2000" dirty="0" smtClean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of Concurrent Forces </a:t>
            </a:r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by Analytical </a:t>
            </a:r>
            <a:r>
              <a:rPr lang="en-US" sz="2000" dirty="0" smtClean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Method</a:t>
            </a:r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14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do this, each force is first resolved into its x and y components, and then the respective components are added using scalar algebra since they are collinear. The resultant force is then formed by adding the resultant components using the parallelogram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law as shown below.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7143"/>
            <a:ext cx="27622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424545"/>
            <a:ext cx="2819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57" y="3093893"/>
            <a:ext cx="31051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395" y="5132242"/>
            <a:ext cx="10096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389293"/>
            <a:ext cx="28098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32242"/>
            <a:ext cx="17621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205" y="5022704"/>
            <a:ext cx="14668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4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4" y="1170709"/>
            <a:ext cx="28003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4" y="3370551"/>
            <a:ext cx="5133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70709"/>
            <a:ext cx="26384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4" y="4113934"/>
            <a:ext cx="42672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4" y="4890221"/>
            <a:ext cx="30861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159" y="4113934"/>
            <a:ext cx="21621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4" y="5567361"/>
            <a:ext cx="23622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0891" y="304800"/>
            <a:ext cx="868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 of the boom O in Fig.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subjected to three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concurrent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coplanar forces. Determine the magnitude and direction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force.</a:t>
            </a:r>
          </a:p>
        </p:txBody>
      </p:sp>
    </p:spTree>
    <p:extLst>
      <p:ext uri="{BB962C8B-B14F-4D97-AF65-F5344CB8AC3E}">
        <p14:creationId xmlns:p14="http://schemas.microsoft.com/office/powerpoint/2010/main" val="20357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208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2018-01-02T21:16:16Z</dcterms:modified>
</cp:coreProperties>
</file>